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FFC1-324B-4037-997F-69789E3F787F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6137-A545-4C38-9229-9884FEE5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FFC1-324B-4037-997F-69789E3F787F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6137-A545-4C38-9229-9884FEE5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FFC1-324B-4037-997F-69789E3F787F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6137-A545-4C38-9229-9884FEE5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FFC1-324B-4037-997F-69789E3F787F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6137-A545-4C38-9229-9884FEE5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FFC1-324B-4037-997F-69789E3F787F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6137-A545-4C38-9229-9884FEE5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FFC1-324B-4037-997F-69789E3F787F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6137-A545-4C38-9229-9884FEE5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FFC1-324B-4037-997F-69789E3F787F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6137-A545-4C38-9229-9884FEE5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FFC1-324B-4037-997F-69789E3F787F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6137-A545-4C38-9229-9884FEE5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FFC1-324B-4037-997F-69789E3F787F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6137-A545-4C38-9229-9884FEE5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FFC1-324B-4037-997F-69789E3F787F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6137-A545-4C38-9229-9884FEE5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FFC1-324B-4037-997F-69789E3F787F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6137-A545-4C38-9229-9884FEE5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FFFC1-324B-4037-997F-69789E3F787F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6137-A545-4C38-9229-9884FEE5D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5221" y="381000"/>
            <a:ext cx="1927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Chemical safety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4550" y="1066800"/>
            <a:ext cx="45910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04800" y="2971800"/>
            <a:ext cx="86934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Precautions: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Always wear protective clothing, including a face mask, goggles, rubber gloves, and apron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when handling corrosive chemicals.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Use the chemicals only in the designated area; 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Do not transport chemicals around the room in beakers.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Never pour chemicals back into the original container.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64377" y="6096000"/>
            <a:ext cx="926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Wikipedia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3562" y="304800"/>
            <a:ext cx="2731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Storage waste chemical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14600"/>
            <a:ext cx="79239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Store waste chemical near the floor to minimize the danger of falling from shelves.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Store in areas that are cool, dry, and well-ventilated, and away from sunlight.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Storage area should not be subject to rapid changes in humidity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temperature.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7158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 chemicals in accordance with compatibility. Incompatible chemicals  </a:t>
            </a:r>
          </a:p>
          <a:p>
            <a:r>
              <a:rPr lang="en-US" dirty="0" smtClean="0"/>
              <a:t>coming  into contact can generate extremely violent chemical reaction </a:t>
            </a:r>
          </a:p>
          <a:p>
            <a:r>
              <a:rPr lang="en-US" dirty="0" smtClean="0"/>
              <a:t>resulting in catastrophic explosions.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981200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Hazardous Waste Disposal Pickup Request Form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53350" y="209490"/>
            <a:ext cx="2204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Disposal  chemical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819400"/>
            <a:ext cx="71309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-Select  waste type –chemical/Bio waste</a:t>
            </a:r>
          </a:p>
          <a:p>
            <a:endParaRPr lang="en-US" dirty="0" smtClean="0"/>
          </a:p>
          <a:p>
            <a:r>
              <a:rPr lang="en-US" dirty="0" smtClean="0"/>
              <a:t>-Fill out the form completely</a:t>
            </a:r>
          </a:p>
          <a:p>
            <a:endParaRPr lang="en-US" dirty="0" smtClean="0"/>
          </a:p>
          <a:p>
            <a:r>
              <a:rPr lang="en-US" dirty="0" smtClean="0"/>
              <a:t>-Transaction Number will be sent  by email after  fill out the pick up </a:t>
            </a:r>
          </a:p>
          <a:p>
            <a:r>
              <a:rPr lang="en-US" dirty="0" smtClean="0"/>
              <a:t>   request form. Label all containers with this transaction number.</a:t>
            </a:r>
          </a:p>
          <a:p>
            <a:endParaRPr lang="en-US" dirty="0" smtClean="0"/>
          </a:p>
          <a:p>
            <a:r>
              <a:rPr lang="en-US" dirty="0" smtClean="0"/>
              <a:t>- Once the form submitted, the pick-up will be scheduled for </a:t>
            </a:r>
            <a:r>
              <a:rPr lang="en-US" b="1" dirty="0" smtClean="0"/>
              <a:t>Tuesday</a:t>
            </a:r>
            <a:r>
              <a:rPr lang="en-US" dirty="0" smtClean="0"/>
              <a:t> and </a:t>
            </a:r>
          </a:p>
          <a:p>
            <a:r>
              <a:rPr lang="en-US" b="1" dirty="0" smtClean="0"/>
              <a:t>    Thursday</a:t>
            </a:r>
            <a:r>
              <a:rPr lang="en-US" dirty="0" smtClean="0"/>
              <a:t> accordingly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106269"/>
            <a:ext cx="7708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Appropriate and adequate disposal of waste is critical in preventing unnecessary</a:t>
            </a:r>
          </a:p>
          <a:p>
            <a:r>
              <a:rPr lang="en-US" dirty="0" smtClean="0"/>
              <a:t> risk to the environment, as well as lowering the likelihood of unsafe conditions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Xiangke</dc:creator>
  <cp:lastModifiedBy>Xiangke</cp:lastModifiedBy>
  <cp:revision>1</cp:revision>
  <dcterms:created xsi:type="dcterms:W3CDTF">2010-11-12T02:16:44Z</dcterms:created>
  <dcterms:modified xsi:type="dcterms:W3CDTF">2010-11-12T02:35:59Z</dcterms:modified>
</cp:coreProperties>
</file>